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3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9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97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6837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60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269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736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677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1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24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4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2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15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8064E3-FDE5-43F0-BB8D-5621048212CD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3B6FC-FB18-4B7F-BAE6-2FFD497E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59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C3CF7-DC17-BE42-57B6-0E21E255F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0925"/>
            <a:ext cx="8809022" cy="715490"/>
          </a:xfrm>
        </p:spPr>
        <p:txBody>
          <a:bodyPr>
            <a:normAutofit/>
          </a:bodyPr>
          <a:lstStyle/>
          <a:p>
            <a:r>
              <a:rPr lang="ru-RU" sz="4000" dirty="0"/>
              <a:t>Формулы в </a:t>
            </a:r>
            <a:r>
              <a:rPr lang="en-US" sz="4000" dirty="0" err="1"/>
              <a:t>Execel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6973E8-F569-20EC-74E9-9A8548483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16247"/>
            <a:ext cx="9144000" cy="1828800"/>
          </a:xfrm>
        </p:spPr>
        <p:txBody>
          <a:bodyPr/>
          <a:lstStyle/>
          <a:p>
            <a:r>
              <a:rPr lang="ru-RU" dirty="0"/>
              <a:t>Рябинин Павел</a:t>
            </a:r>
          </a:p>
          <a:p>
            <a:r>
              <a:rPr lang="ru-RU" dirty="0"/>
              <a:t>120 группа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46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D9A0B3-B4F5-F48F-3721-77ADC54EE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44" y="2550737"/>
            <a:ext cx="1714739" cy="428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7975D8-1F08-C5F7-236A-F0DC5767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834" y="2550737"/>
            <a:ext cx="1133633" cy="4191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9FDE57-1E9A-9C8B-A8A7-7112CAAB5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952" y="4092920"/>
            <a:ext cx="1457325" cy="609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BD683A-7F88-B4CC-F91E-31B60EAA7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6672" y="4016720"/>
            <a:ext cx="10953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1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AE8C5-FCD0-37C9-2305-C197CF1D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Формулы суммы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720A45-DFB1-F5C8-6849-BD95A18EB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51" y="3157537"/>
            <a:ext cx="1695450" cy="5429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7DA886-6E96-3F86-63DA-7372D283A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391" y="3157537"/>
            <a:ext cx="1143000" cy="5143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438A97-7F16-14C3-CC0B-4B0E39549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83" y="4738053"/>
            <a:ext cx="1714500" cy="5334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36BACE-50CB-8981-279A-B0185A58E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770" y="4699953"/>
            <a:ext cx="11620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54D6D-E58D-7971-26CB-A1F0BB961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Формула римское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92319D-C767-C957-C935-A2C151D47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01" y="3524910"/>
            <a:ext cx="1876425" cy="5143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467B2F-51D7-79F3-8256-DB328416C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167" y="3505860"/>
            <a:ext cx="1371600" cy="5524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C3CAE8-473E-87AB-0CA3-FC13F662C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01" y="4870102"/>
            <a:ext cx="1809750" cy="4857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5F4206-D7F6-4CA0-4B00-896DEDE0A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0842" y="4870102"/>
            <a:ext cx="12382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3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144E8-E843-F7AB-2139-FC667A17C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Формула округления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B10F77-74C4-FBD5-AA41-C120D6126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853248"/>
            <a:ext cx="2171700" cy="4381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75ADD5-3207-2325-483E-B772FBFF5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261" y="1834198"/>
            <a:ext cx="1209675" cy="457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820921-8C04-DD3F-8523-392CE8B3B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46" y="3253778"/>
            <a:ext cx="2228850" cy="3619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954680-9ACD-166D-1DC0-0C81B22029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261" y="3253778"/>
            <a:ext cx="107632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3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4F5D5-829C-6835-7570-61DDA3526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Формула корня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9978D6-3E8F-4B7C-5797-D9F5F3D9A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96" y="1832878"/>
            <a:ext cx="1543050" cy="447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E8EB2D-5B70-A505-BDEB-2E92ADB03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676" y="1828776"/>
            <a:ext cx="1266825" cy="4762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2C9AC6-FF78-8135-8E93-81BC83636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21" y="2879709"/>
            <a:ext cx="1495425" cy="4286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12249F-A399-BC71-3B21-478D2262A8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676" y="2879709"/>
            <a:ext cx="12573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6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79EA8-34B3-5920-1000-BD94ACE1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9211"/>
          </a:xfrm>
        </p:spPr>
        <p:txBody>
          <a:bodyPr/>
          <a:lstStyle/>
          <a:p>
            <a:pPr algn="ctr"/>
            <a:r>
              <a:rPr lang="ru-RU" dirty="0"/>
              <a:t>Формула случайного числа</a:t>
            </a:r>
          </a:p>
        </p:txBody>
      </p:sp>
    </p:spTree>
    <p:extLst>
      <p:ext uri="{BB962C8B-B14F-4D97-AF65-F5344CB8AC3E}">
        <p14:creationId xmlns:p14="http://schemas.microsoft.com/office/powerpoint/2010/main" val="142022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9241-790B-5060-352D-BD279E019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Минимальное число</a:t>
            </a:r>
          </a:p>
        </p:txBody>
      </p:sp>
    </p:spTree>
    <p:extLst>
      <p:ext uri="{BB962C8B-B14F-4D97-AF65-F5344CB8AC3E}">
        <p14:creationId xmlns:p14="http://schemas.microsoft.com/office/powerpoint/2010/main" val="3170244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</TotalTime>
  <Words>20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Ион</vt:lpstr>
      <vt:lpstr>Формулы в Execel</vt:lpstr>
      <vt:lpstr>Презентация PowerPoint</vt:lpstr>
      <vt:lpstr>Формулы суммы</vt:lpstr>
      <vt:lpstr>Формула римское</vt:lpstr>
      <vt:lpstr>Формула округления</vt:lpstr>
      <vt:lpstr>Формула корня </vt:lpstr>
      <vt:lpstr>Формула случайного числа</vt:lpstr>
      <vt:lpstr>Минимальное число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учетная запись для студентов</dc:creator>
  <cp:lastModifiedBy>учетная запись для студентов</cp:lastModifiedBy>
  <cp:revision>1</cp:revision>
  <dcterms:created xsi:type="dcterms:W3CDTF">2026-05-11T05:51:31Z</dcterms:created>
  <dcterms:modified xsi:type="dcterms:W3CDTF">2026-05-11T06:48:37Z</dcterms:modified>
</cp:coreProperties>
</file>